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46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F795-96F9-441B-B732-71D22DCAAFEB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F795-96F9-441B-B732-71D22DCAAFEB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F795-96F9-441B-B732-71D22DCAAFEB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F795-96F9-441B-B732-71D22DCAAFEB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F795-96F9-441B-B732-71D22DCAAFEB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F795-96F9-441B-B732-71D22DCAAFEB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F795-96F9-441B-B732-71D22DCAAFEB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F795-96F9-441B-B732-71D22DCAAFEB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F795-96F9-441B-B732-71D22DCAAFEB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F795-96F9-441B-B732-71D22DCAAFEB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F795-96F9-441B-B732-71D22DCAAFEB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A0F795-96F9-441B-B732-71D22DCAAFEB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2BEABD-2061-4162-973D-44C15B5226E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st\Desktop\bambukovyj-les-sagano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18457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 ЖАРКИХ СТРАН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Он огромней всех на суше.</a:t>
            </a:r>
            <a:b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 него большие уши.</a:t>
            </a:r>
            <a:b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 чудесным шлангом–носом</a:t>
            </a:r>
            <a:b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Может с пальм срывать кокосы.</a:t>
            </a:r>
            <a:b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Издаёт он трубный глас.</a:t>
            </a:r>
            <a:b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ним встречались вы не раз</a:t>
            </a:r>
            <a:b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цирке или зоопарке.</a:t>
            </a:r>
            <a:b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 живёт он в странах жарких</a:t>
            </a:r>
            <a:b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на острове Цейлон.</a:t>
            </a:r>
            <a:b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Угадали? Это ...</a:t>
            </a:r>
          </a:p>
          <a:p>
            <a:pPr algn="ctr">
              <a:buNone/>
            </a:pP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  </a:t>
            </a:r>
            <a:endParaRPr lang="ru-RU" sz="3900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test\Desktop\imgpreview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9"/>
            <a:ext cx="4320480" cy="3528391"/>
          </a:xfrm>
          <a:prstGeom prst="rect">
            <a:avLst/>
          </a:prstGeom>
          <a:noFill/>
        </p:spPr>
      </p:pic>
      <p:pic>
        <p:nvPicPr>
          <p:cNvPr id="6" name="Содержимое 3" descr="сло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67684" y="2852936"/>
            <a:ext cx="3980780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125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Длинноногий, горделивый,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Важный и неторопливый.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Шею длинную он носит,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листву, как траву "косит".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Кто ответит, будет прав-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Это дядюшка …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ЖИРАФ</a:t>
            </a:r>
            <a:endParaRPr lang="ru-RU" dirty="0"/>
          </a:p>
        </p:txBody>
      </p:sp>
      <p:pic>
        <p:nvPicPr>
          <p:cNvPr id="4" name="Содержимое 3" descr="жираж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55272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1845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добычей кошка эта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саванне мчит ракетой.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Ей не страшен солнца жар,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Эта кошка…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ЯГУАР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гепер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340768"/>
            <a:ext cx="7128792" cy="50405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0405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  <a:p>
            <a:pPr algn="ctr"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Изящна, красива, сильна и ловка, 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Легендами издавна окружена. 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Глаза изумрудами ярко горят, 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 ним так подходит чёрный наряд.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ПАНТЕРА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test\Desktop\imgpreview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194465" cy="3096343"/>
          </a:xfrm>
          <a:prstGeom prst="rect">
            <a:avLst/>
          </a:prstGeom>
          <a:noFill/>
        </p:spPr>
      </p:pic>
      <p:pic>
        <p:nvPicPr>
          <p:cNvPr id="5123" name="Picture 3" descr="C:\Users\test\Desktop\imgpreview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417822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Безобиден, травояден,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Нет полос на шкуре, пятен.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Сумка есть и длинный хвост,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Плюс к тому немалый рост.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 подвижен, быстроног,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Целый день скакать бы мог.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Австралийскую жару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Любит рыжий…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КЕНГУРУ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test\Desktop\imgpreview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568799" cy="4784106"/>
          </a:xfrm>
          <a:prstGeom prst="rect">
            <a:avLst/>
          </a:prstGeom>
          <a:noFill/>
        </p:spPr>
      </p:pic>
      <p:pic>
        <p:nvPicPr>
          <p:cNvPr id="6147" name="Picture 3" descr="C:\Users\test\Desktop\imgpreview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075" y="1268760"/>
            <a:ext cx="3504381" cy="4752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Царь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зверей раскатисто рычит,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Всех зверей собрать спешит,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камень грациозно сев,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Скажите, кто же это - 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1845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На забавную игрушку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Неизменно он похож.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Симпатичная зверюшка,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Очень мягок и пригож!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Его лакомство – бамбук.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Любит он его жевать.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очки такие носит,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не нужно протирать.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ПАНДА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170" name="Picture 2" descr="C:\Users\test\Desktop\imgpreview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45836"/>
            <a:ext cx="3775110" cy="2687220"/>
          </a:xfrm>
          <a:prstGeom prst="rect">
            <a:avLst/>
          </a:prstGeom>
          <a:noFill/>
        </p:spPr>
      </p:pic>
      <p:pic>
        <p:nvPicPr>
          <p:cNvPr id="7171" name="Picture 3" descr="C:\Users\test\Desktop\imgpreview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708920"/>
            <a:ext cx="532859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схема о животны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404664"/>
            <a:ext cx="8424936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лев</a:t>
            </a:r>
            <a:endParaRPr lang="ru-RU" dirty="0"/>
          </a:p>
        </p:txBody>
      </p:sp>
      <p:pic>
        <p:nvPicPr>
          <p:cNvPr id="9" name="Содержимое 3" descr="л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340768"/>
            <a:ext cx="8352928" cy="51845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9046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Идет с бархана на бархан</a:t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Двугорбый желтый великан.</a:t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Нести поклажу – тяжкий труд</a:t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пустыне может лишь …</a:t>
            </a:r>
            <a:r>
              <a:rPr lang="ru-RU" sz="4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ВЕРБЛЮД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ерблю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412776"/>
            <a:ext cx="7992888" cy="50405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1845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Африке толстяк живёт,</a:t>
            </a: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 него огромный рот,</a:t>
            </a: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зной весь день сидит в воде,</a:t>
            </a: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Думает лишь о еде,</a:t>
            </a: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Травку тоннами жуёт.</a:t>
            </a: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Ненасытный ...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БЕГЕМОТ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егемо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340768"/>
            <a:ext cx="8208912" cy="50405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лужайке целый час </a:t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Бегает игриво </a:t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Полосатенький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матрас </a:t>
            </a:r>
            <a:b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хвостиком и гривой.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ЗЕБРА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еб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268760"/>
            <a:ext cx="8064896" cy="51125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93</Words>
  <Application>Microsoft Office PowerPoint</Application>
  <PresentationFormat>Экран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 ЖИВОТНЫЕ ЖАРКИХ СТРАН</vt:lpstr>
      <vt:lpstr>Презентация PowerPoint</vt:lpstr>
      <vt:lpstr>лев</vt:lpstr>
      <vt:lpstr>Презентация PowerPoint</vt:lpstr>
      <vt:lpstr>ВЕРБЛЮД</vt:lpstr>
      <vt:lpstr>Презентация PowerPoint</vt:lpstr>
      <vt:lpstr>БЕГЕМОТ</vt:lpstr>
      <vt:lpstr>Презентация PowerPoint</vt:lpstr>
      <vt:lpstr>ЗЕБРА</vt:lpstr>
      <vt:lpstr>Презентация PowerPoint</vt:lpstr>
      <vt:lpstr>СЛОН</vt:lpstr>
      <vt:lpstr>Презентация PowerPoint</vt:lpstr>
      <vt:lpstr>ЖИРАФ</vt:lpstr>
      <vt:lpstr>Презентация PowerPoint</vt:lpstr>
      <vt:lpstr>ЯГУАР</vt:lpstr>
      <vt:lpstr>Презентация PowerPoint</vt:lpstr>
      <vt:lpstr>ПАНТЕРА</vt:lpstr>
      <vt:lpstr>Презентация PowerPoint</vt:lpstr>
      <vt:lpstr>КЕНГУРУ</vt:lpstr>
      <vt:lpstr>Презентация PowerPoint</vt:lpstr>
      <vt:lpstr>ПАНДА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ЖАРКИХ СТРАН</dc:title>
  <dc:creator>test</dc:creator>
  <cp:lastModifiedBy>User1</cp:lastModifiedBy>
  <cp:revision>8</cp:revision>
  <dcterms:created xsi:type="dcterms:W3CDTF">2013-11-16T08:16:17Z</dcterms:created>
  <dcterms:modified xsi:type="dcterms:W3CDTF">2024-04-02T16:49:07Z</dcterms:modified>
</cp:coreProperties>
</file>