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2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74" r:id="rId9"/>
    <p:sldId id="265" r:id="rId10"/>
    <p:sldId id="275" r:id="rId11"/>
    <p:sldId id="266" r:id="rId12"/>
    <p:sldId id="267" r:id="rId13"/>
    <p:sldId id="263" r:id="rId14"/>
    <p:sldId id="276" r:id="rId15"/>
    <p:sldId id="277" r:id="rId16"/>
    <p:sldId id="278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8632" autoAdjust="0"/>
  </p:normalViewPr>
  <p:slideViewPr>
    <p:cSldViewPr>
      <p:cViewPr>
        <p:scale>
          <a:sx n="73" d="100"/>
          <a:sy n="73" d="100"/>
        </p:scale>
        <p:origin x="-1326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6630" y="2708920"/>
            <a:ext cx="6912768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по лексической теме</a:t>
            </a:r>
          </a:p>
          <a:p>
            <a:pPr algn="ctr"/>
            <a:r>
              <a:rPr lang="ru-RU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подготовительной группе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«ОРУДИЯ  ТРУДА. ИНСТРУМЕНТЫ»</a:t>
            </a:r>
            <a:endParaRPr lang="ru-RU" sz="32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4562" y="116632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детский сад № 11 г. Белгорода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mg2.freepng.ru/20191218/rap/transparent-cutting-tool-pruning-shears-tool-needle-nose-plier-5dfb36b7eebb58.98497633157674463197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649" y="1124744"/>
            <a:ext cx="1994067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gas-kvas.com/uploads/posts/2023-02/1676422448_gas-kvas-com-p-drel-detskii-risunok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13" y="980728"/>
            <a:ext cx="2128292" cy="212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rt.kartinkof.club/uploads/posts/2023-07/1689254727_art-kartinkof-club-p-idei-dlya-srisovki-fonendoskop-1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340136"/>
            <a:ext cx="1917094" cy="191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un9-15.userapi.com/impg/pL7iKVW7L-ozrKxGsnnCHhUn9BgaC0SKnM-KEA/xZpYawQH824.jpg?size=312x312&amp;quality=96&amp;sign=b824bd3f9d2a66790e02651dea4296e4&amp;type=alb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78602"/>
            <a:ext cx="2040161" cy="204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29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i?id=462217371-39-72&amp;n=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684463"/>
            <a:ext cx="3240088" cy="18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2051050" y="2590800"/>
            <a:ext cx="1844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Бокорезы,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5364163" y="981075"/>
            <a:ext cx="1155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шило</a:t>
            </a:r>
            <a:r>
              <a:rPr lang="ru-RU" altLang="ru-RU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,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971550" y="4464050"/>
            <a:ext cx="1520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секатор,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4716463" y="4724400"/>
            <a:ext cx="198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нож- резец.</a:t>
            </a:r>
          </a:p>
        </p:txBody>
      </p:sp>
      <p:pic>
        <p:nvPicPr>
          <p:cNvPr id="8" name="Picture 6" descr="i?id=462217371-39-72&amp;n=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672699"/>
            <a:ext cx="3240088" cy="18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051050" y="2579036"/>
            <a:ext cx="1844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Бокорезы,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5364163" y="969311"/>
            <a:ext cx="1155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шило</a:t>
            </a:r>
            <a:r>
              <a:rPr lang="ru-RU" altLang="ru-RU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,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971550" y="4452286"/>
            <a:ext cx="1520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секатор,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4716463" y="4712636"/>
            <a:ext cx="198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нож- резец.</a:t>
            </a:r>
          </a:p>
        </p:txBody>
      </p:sp>
      <p:pic>
        <p:nvPicPr>
          <p:cNvPr id="13" name="Picture 3" descr="i?id=103232293-50-72&amp;n=2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4546" flipH="1">
            <a:off x="503238" y="827088"/>
            <a:ext cx="3744912" cy="151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i?id=45955457-04-72&amp;n=2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03196">
            <a:off x="1758157" y="3876817"/>
            <a:ext cx="2881312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i?id=502284682-04-72&amp;n=2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735013"/>
            <a:ext cx="3024188" cy="173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86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fixed" ptsTypes="">
                                      <p:cBhvr>
                                        <p:cTn id="2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«Четвертый лишний»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8640" y="330709"/>
            <a:ext cx="8511831" cy="6170619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64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«Четвертый лишний»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116632"/>
            <a:ext cx="8571104" cy="6197881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30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«Четвертый лишний»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332656"/>
            <a:ext cx="8517278" cy="619268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36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fsd.multiurok.ru/html/2020/01/01/s_5e0cb9817d4ed/1303004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1" y="0"/>
            <a:ext cx="9234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44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fsd.multiurok.ru/html/2021/10/28/s_617a93d8e7985/phpBCE8Y7_Goncharova-A.F.-VKR_html_cd2842c76a44f7f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66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vuzdoc.org/htm/img/9/3235/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1" y="919511"/>
            <a:ext cx="8876943" cy="590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188640"/>
            <a:ext cx="851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 отличия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73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5070" y="1866206"/>
            <a:ext cx="4875162" cy="4875162"/>
          </a:xfrm>
          <a:prstGeom prst="rect">
            <a:avLst/>
          </a:prstGeom>
        </p:spPr>
      </p:pic>
      <p:sp>
        <p:nvSpPr>
          <p:cNvPr id="3" name="Заголовок 5"/>
          <p:cNvSpPr txBox="1">
            <a:spLocks/>
          </p:cNvSpPr>
          <p:nvPr/>
        </p:nvSpPr>
        <p:spPr>
          <a:xfrm>
            <a:off x="611560" y="1130821"/>
            <a:ext cx="7772400" cy="1362075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Молодцы!</a:t>
            </a:r>
            <a:endParaRPr lang="ru-RU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427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op-fon.com/uploads/posts/2023-01/1674806479_top-fon-com-p-fon-prezentatsii-kosmos-skachat-besplatno-3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189163" y="347341"/>
            <a:ext cx="324198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Загадки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0375" y="1467339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Птичка-невеличка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Носик стальной,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Хвостик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льняной.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s://i.sunhome.ru/dreamer/154/igolka.xx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24671" y="1378240"/>
            <a:ext cx="1238566" cy="129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63237" y="1259370"/>
            <a:ext cx="312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Кланяется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кланяется,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Придет домой - растянется.</a:t>
            </a:r>
          </a:p>
        </p:txBody>
      </p:sp>
      <p:pic>
        <p:nvPicPr>
          <p:cNvPr id="2054" name="Picture 6" descr="https://gas-kvas.com/uploads/posts/2023-01/1673530023_gas-kvas-com-p-topor-detskii-risunok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353" y="774404"/>
            <a:ext cx="1778507" cy="161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6216" y="2858171"/>
            <a:ext cx="2520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Из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железа тучка,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у тучки - ручка.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 тучка по порядку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Полила за грядкой грядку.</a:t>
            </a:r>
          </a:p>
        </p:txBody>
      </p:sp>
      <p:pic>
        <p:nvPicPr>
          <p:cNvPr id="2056" name="Picture 8" descr="https://avatars.mds.yandex.net/get-marketpic/1107958/market_ZbCu0sSP9onnTVLqs3dZkQ/900x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255" y="2708479"/>
            <a:ext cx="1627020" cy="162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46524" y="2708479"/>
            <a:ext cx="27617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Доску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грызла и кусала,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пол крошек набросала,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не съела ни куска,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Знать, невкусная доска.</a:t>
            </a:r>
          </a:p>
        </p:txBody>
      </p:sp>
      <p:pic>
        <p:nvPicPr>
          <p:cNvPr id="2058" name="Picture 10" descr="https://kovolt.ru/upload/iblock/376/376307c321b0303e156dabbcf050237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935" y="2852937"/>
            <a:ext cx="1949673" cy="108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7975" y="4653136"/>
            <a:ext cx="26585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Деревянная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шея,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Железный клюв,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Стучит: "Тук, тук, тук</a:t>
            </a:r>
            <a:r>
              <a:rPr lang="ru-RU" dirty="0"/>
              <a:t>! </a:t>
            </a:r>
          </a:p>
        </p:txBody>
      </p:sp>
      <p:pic>
        <p:nvPicPr>
          <p:cNvPr id="2060" name="Picture 12" descr="https://nordbaza.ru/upload/iblock/5a4/wv8znbp3kaok6z1e826gdx8ratwqhuop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895" y="4677888"/>
            <a:ext cx="1184091" cy="123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419412" y="4677888"/>
            <a:ext cx="30329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6.Он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хоботом резиновым,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желудком парусиновым.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загудит его мотор,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Глотает он и пыль и сор.</a:t>
            </a:r>
          </a:p>
        </p:txBody>
      </p:sp>
      <p:pic>
        <p:nvPicPr>
          <p:cNvPr id="2062" name="Picture 14" descr="https://rukminim1.flixcart.com/image/1664/1664/vacuum-cleaner/u/8/n/kent-cyclonic-original-imaeggcpdxdzdykw.jpeg?q=9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4470197"/>
            <a:ext cx="1353790" cy="165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69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«Не ошибись» (один, одна, одно, одни)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548680"/>
            <a:ext cx="8310314" cy="590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«Скажи со словом «много»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528641"/>
            <a:ext cx="8352928" cy="589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01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cf3.ppt-online.org/files3/slide/x/xVTf3Dy6lh1NeoacBqLw75tFnPi09kOZEdvCjK/slide-7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5334" y="332656"/>
            <a:ext cx="8506964" cy="6215448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52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Загадки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332656"/>
            <a:ext cx="8523922" cy="6192688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48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g0.liveinternet.ru/images/attach/c/6/91/743/91743860_large_j390870_13466155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013" y="388882"/>
            <a:ext cx="4032000" cy="30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img0.liveinternet.ru/images/attach/c/6/91/743/91743850_large_j390870_134661526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7624" y="387016"/>
            <a:ext cx="4031999" cy="30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s://img1.liveinternet.ru/images/attach/c/6/91/743/91743851_large_j390870_134661528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349" y="3527580"/>
            <a:ext cx="4032000" cy="30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img1.liveinternet.ru/images/attach/c/6/91/743/91743855_large_j390870_134661535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7624" y="3527580"/>
            <a:ext cx="4032000" cy="30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26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img0.liveinternet.ru/images/attach/c/6/91/743/91743848_large_j390870_134661522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88518"/>
            <a:ext cx="4032000" cy="30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img0.liveinternet.ru/images/attach/c/6/91/743/91743858_large_j390870_134661543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136" y="3386392"/>
            <a:ext cx="4032000" cy="30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s://img1.liveinternet.ru/images/attach/c/6/91/743/91743847_large_j390870_134661519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412518"/>
            <a:ext cx="4032000" cy="30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img1.liveinternet.ru/images/attach/c/6/91/743/91743847_large_j390870_134661519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7273" y="362392"/>
            <a:ext cx="4032000" cy="30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s://myslide.ru/documents_4/00131b1b8bf19d418d4bf9e6da64a3e9/img10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92080" y="653014"/>
            <a:ext cx="2664296" cy="244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15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836712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 «ЧЕТВЕРТЫЙ ЛИШНИЙ» 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4" descr="пила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75146">
            <a:off x="1303047" y="1196615"/>
            <a:ext cx="2031362" cy="249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971600" y="1516827"/>
            <a:ext cx="2495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пила (лобзик),</a:t>
            </a:r>
          </a:p>
        </p:txBody>
      </p:sp>
      <p:pic>
        <p:nvPicPr>
          <p:cNvPr id="6" name="Picture 2" descr="i?id=296612981-39-72&amp;n=2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41"/>
          <a:stretch>
            <a:fillRect/>
          </a:stretch>
        </p:blipFill>
        <p:spPr bwMode="auto">
          <a:xfrm>
            <a:off x="5652120" y="828233"/>
            <a:ext cx="2951162" cy="245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127701" y="1312069"/>
            <a:ext cx="1281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Тиски,</a:t>
            </a:r>
          </a:p>
        </p:txBody>
      </p:sp>
      <p:pic>
        <p:nvPicPr>
          <p:cNvPr id="8" name="Picture 3" descr="0_2cafe_1596aca3_xl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57" y="3289380"/>
            <a:ext cx="350202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763688" y="5213170"/>
            <a:ext cx="13858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лопата,</a:t>
            </a:r>
          </a:p>
        </p:txBody>
      </p:sp>
      <p:pic>
        <p:nvPicPr>
          <p:cNvPr id="10" name="Picture 5" descr="i?id=40502674-04-72&amp;n=2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17032"/>
            <a:ext cx="3297238" cy="249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982965" y="5705475"/>
            <a:ext cx="11953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дрель.</a:t>
            </a:r>
            <a:r>
              <a:rPr lang="ru-RU" altLang="ru-RU" sz="28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/>
            </a:r>
            <a:br>
              <a:rPr lang="ru-RU" altLang="ru-RU" sz="28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endParaRPr lang="ru-RU" altLang="ru-RU" sz="2800" b="1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52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271</TotalTime>
  <Words>147</Words>
  <Application>Microsoft Office PowerPoint</Application>
  <PresentationFormat>Экран (4:3)</PresentationFormat>
  <Paragraphs>40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Главная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User1</cp:lastModifiedBy>
  <cp:revision>26</cp:revision>
  <dcterms:created xsi:type="dcterms:W3CDTF">2022-01-30T17:02:54Z</dcterms:created>
  <dcterms:modified xsi:type="dcterms:W3CDTF">2024-01-16T09:04:43Z</dcterms:modified>
</cp:coreProperties>
</file>