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64" r:id="rId6"/>
    <p:sldId id="267" r:id="rId7"/>
    <p:sldId id="266" r:id="rId8"/>
    <p:sldId id="269" r:id="rId9"/>
    <p:sldId id="261" r:id="rId10"/>
    <p:sldId id="259" r:id="rId11"/>
    <p:sldId id="263" r:id="rId12"/>
    <p:sldId id="262" r:id="rId13"/>
    <p:sldId id="265" r:id="rId14"/>
    <p:sldId id="270" r:id="rId15"/>
    <p:sldId id="273" r:id="rId16"/>
    <p:sldId id="271" r:id="rId17"/>
    <p:sldId id="272" r:id="rId18"/>
    <p:sldId id="268" r:id="rId19"/>
    <p:sldId id="274" r:id="rId20"/>
    <p:sldId id="275" r:id="rId21"/>
    <p:sldId id="276" r:id="rId22"/>
    <p:sldId id="280" r:id="rId23"/>
    <p:sldId id="278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7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146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9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-142908" y="0"/>
            <a:ext cx="9286908" cy="6858000"/>
          </a:xfrm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428728" y="857233"/>
            <a:ext cx="7029472" cy="242889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Школьные принадлежности</a:t>
            </a:r>
            <a:endParaRPr lang="ru-RU" sz="60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500298" y="3886200"/>
            <a:ext cx="5715040" cy="1752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Педагог-психолог Прокопенко С.А.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фон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2386" cy="1143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Цветные карандаши</a:t>
            </a:r>
            <a:endParaRPr lang="ru-RU" sz="5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285720" y="1600201"/>
            <a:ext cx="4929222" cy="2257427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Жмутся в узеньком домишке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Разноцветные детишки.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Только выпустишь на волю –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Где была пустота,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Там, глядишь, — красота!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0023-025-Tverdye-karandash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1842">
            <a:off x="4744478" y="2713335"/>
            <a:ext cx="3897385" cy="286353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фон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85786" y="0"/>
            <a:ext cx="7143800" cy="92867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Краски и кисточка</a:t>
            </a:r>
            <a:endParaRPr lang="ru-RU" sz="5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500034" y="928671"/>
            <a:ext cx="5000660" cy="31432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Разноцветные сестрицы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Заскучали без водицы.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Дядя, длинный и худой,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Носит воду бородой.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сестрицы вместе с ним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Нарисуют дом и дым.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kraski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071809"/>
            <a:ext cx="3929090" cy="300039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фон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64" cy="1143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Пластилин</a:t>
            </a:r>
            <a:endParaRPr lang="ru-RU" sz="5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214282" y="1500174"/>
            <a:ext cx="5286412" cy="221457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Я весь мир слепить готов — Дом, машину, двух котов…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 сегодня властелин —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У меня есть…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4f9162705d1f6_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74419">
            <a:off x="4153452" y="2785878"/>
            <a:ext cx="4000496" cy="34290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фон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43758" cy="1143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Цветная бумага</a:t>
            </a:r>
            <a:endParaRPr lang="ru-RU" sz="5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214282" y="1600200"/>
            <a:ext cx="5429288" cy="232886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Смастерим корабль, солдата,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Паровоз, машину, шпагу.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поможет нам, ребята,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Разноцветная…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foamiran-nabor-tsvetnogo-materiala-l1188615.jpg"/>
          <p:cNvPicPr>
            <a:picLocks noChangeAspect="1"/>
          </p:cNvPicPr>
          <p:nvPr/>
        </p:nvPicPr>
        <p:blipFill>
          <a:blip r:embed="rId3"/>
          <a:srcRect r="2423" b="2127"/>
          <a:stretch>
            <a:fillRect/>
          </a:stretch>
        </p:blipFill>
        <p:spPr>
          <a:xfrm rot="671423">
            <a:off x="4201842" y="2990368"/>
            <a:ext cx="3954286" cy="303599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фон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Ножницы</a:t>
            </a:r>
            <a:endParaRPr lang="ru-RU" sz="54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857224" y="1428736"/>
            <a:ext cx="5072098" cy="31432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Много делать мы умеем: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Стричь, кроить и вырезать.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играйте с нами, дети: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Можем больно наказать!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0_8ead4_d76cee5_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31183">
            <a:off x="4729899" y="2653905"/>
            <a:ext cx="3429024" cy="292895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фон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29378" cy="93978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Клей</a:t>
            </a:r>
            <a:endParaRPr lang="ru-RU" sz="54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571472" y="1214423"/>
            <a:ext cx="5000660" cy="221457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Два листа между собой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Скрепит он, колпак открой.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Можешь мазать, не жалей.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зовут его все…</a:t>
            </a: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0000013618_1_bi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20572">
            <a:off x="3776400" y="3715578"/>
            <a:ext cx="2500330" cy="2383706"/>
          </a:xfrm>
          <a:prstGeom prst="rect">
            <a:avLst/>
          </a:prstGeom>
        </p:spPr>
      </p:pic>
      <p:pic>
        <p:nvPicPr>
          <p:cNvPr id="11" name="Рисунок 10" descr="13181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1264">
            <a:off x="5794117" y="1188488"/>
            <a:ext cx="2865438" cy="23586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фон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2254" cy="1143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Книга</a:t>
            </a:r>
            <a:endParaRPr lang="ru-RU" sz="5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785786" y="1600201"/>
            <a:ext cx="5143536" cy="190023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куст, а с листочками, 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рубашка, а сшита, 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человек, а рассказывает.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1442890284420_photoshopia_r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6450">
            <a:off x="4404929" y="3067932"/>
            <a:ext cx="3714776" cy="32095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фон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2254" cy="1143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Закладка</a:t>
            </a:r>
            <a:endParaRPr lang="ru-RU" sz="5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785786" y="1571612"/>
            <a:ext cx="5429288" cy="2143140"/>
          </a:xfrm>
        </p:spPr>
        <p:txBody>
          <a:bodyPr>
            <a:normAutofit/>
          </a:bodyPr>
          <a:lstStyle/>
          <a:p>
            <a:pPr fontAlgn="base"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Я нужна вам для порядка:</a:t>
            </a:r>
          </a:p>
          <a:p>
            <a:pPr fontAlgn="base"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Зря страницы не листай!</a:t>
            </a:r>
          </a:p>
          <a:p>
            <a:pPr fontAlgn="base"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Там ,где я - открой, читай!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" name="Рисунок 9" descr="4cae83619ca20205ed23f865ca54--kantselyarskie-tovary-ptichki-vyshitye-zakladki.jpg"/>
          <p:cNvPicPr>
            <a:picLocks noChangeAspect="1"/>
          </p:cNvPicPr>
          <p:nvPr/>
        </p:nvPicPr>
        <p:blipFill>
          <a:blip r:embed="rId3"/>
          <a:srcRect r="2374"/>
          <a:stretch>
            <a:fillRect/>
          </a:stretch>
        </p:blipFill>
        <p:spPr>
          <a:xfrm rot="405440">
            <a:off x="5101514" y="3202898"/>
            <a:ext cx="3627992" cy="31432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фон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86568" cy="1143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Счёты</a:t>
            </a:r>
            <a:endParaRPr lang="ru-RU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285720" y="1500174"/>
            <a:ext cx="4786346" cy="2000265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/>
              <a:t>     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По десятку на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шесточке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Сели умные кружочки</a:t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И считают громко вслух,</a:t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Только слышно: стук да стук!</a:t>
            </a:r>
            <a:br>
              <a:rPr lang="ru-RU" sz="3000" dirty="0" smtClean="0">
                <a:latin typeface="Times New Roman" pitchFamily="18" charset="0"/>
                <a:cs typeface="Times New Roman" pitchFamily="18" charset="0"/>
              </a:rPr>
            </a:b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1489424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3150">
            <a:off x="4685319" y="2987164"/>
            <a:ext cx="3643338" cy="32147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фон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Портфель</a:t>
            </a:r>
            <a:endParaRPr lang="ru-RU" sz="5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4348" y="1571612"/>
            <a:ext cx="43577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Новый дом несу в руке,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Дверцы дома — на замке. 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Тут жильцы бумажные. 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Все ужасно важные. 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image_4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9618">
            <a:off x="5945409" y="1697749"/>
            <a:ext cx="2684326" cy="2372572"/>
          </a:xfrm>
          <a:prstGeom prst="rect">
            <a:avLst/>
          </a:prstGeom>
        </p:spPr>
      </p:pic>
      <p:pic>
        <p:nvPicPr>
          <p:cNvPr id="11" name="Рисунок 10" descr="699405864da61e.png"/>
          <p:cNvPicPr>
            <a:picLocks noChangeAspect="1"/>
          </p:cNvPicPr>
          <p:nvPr/>
        </p:nvPicPr>
        <p:blipFill>
          <a:blip r:embed="rId4"/>
          <a:srcRect b="6443"/>
          <a:stretch>
            <a:fillRect/>
          </a:stretch>
        </p:blipFill>
        <p:spPr>
          <a:xfrm rot="21201230">
            <a:off x="3387000" y="3337552"/>
            <a:ext cx="2303859" cy="31115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42852"/>
            <a:ext cx="5900750" cy="128588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Тетрадь</a:t>
            </a:r>
            <a:endParaRPr lang="ru-RU" sz="5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142844" y="1600201"/>
            <a:ext cx="4429156" cy="161448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 я в клетку, то в линейку.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Написать по ним сумей-ка!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mini_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94250">
            <a:off x="4448124" y="2090825"/>
            <a:ext cx="4102500" cy="34543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7" descr="фон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0" y="707571"/>
            <a:ext cx="9058539" cy="5105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411477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s://cf3.ppt-online.org/files3/slide/k/kIjz7a6VJWp9viSgmrQCUGdKtPlMReHy0nuE5x/slide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86"/>
            <a:ext cx="9155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21060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0"/>
            <a:ext cx="8229600" cy="1143000"/>
          </a:xfrm>
        </p:spPr>
        <p:txBody>
          <a:bodyPr>
            <a:noAutofit/>
          </a:bodyPr>
          <a:lstStyle/>
          <a:p>
            <a:r>
              <a:rPr lang="ru-RU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4-й лишний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114982780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4139543" cy="292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r="11479"/>
          <a:stretch/>
        </p:blipFill>
        <p:spPr bwMode="auto">
          <a:xfrm>
            <a:off x="6019800" y="76200"/>
            <a:ext cx="2732316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629" y="4114800"/>
            <a:ext cx="2692400" cy="266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F:\картинки для игр\Карандаш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4419600"/>
            <a:ext cx="3086388" cy="2239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307034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502"/>
            <a:ext cx="9144000" cy="703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67469"/>
            <a:ext cx="3382963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F:\картинки для игр\mish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-30522"/>
            <a:ext cx="3456384" cy="3096344"/>
          </a:xfrm>
          <a:prstGeom prst="rect">
            <a:avLst/>
          </a:prstGeom>
          <a:noFill/>
        </p:spPr>
      </p:pic>
      <p:pic>
        <p:nvPicPr>
          <p:cNvPr id="8" name="Picture 4" descr="F:\картинки для игр\myachi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276600"/>
            <a:ext cx="3384376" cy="3168352"/>
          </a:xfrm>
          <a:prstGeom prst="rect">
            <a:avLst/>
          </a:prstGeom>
          <a:noFill/>
        </p:spPr>
      </p:pic>
      <p:pic>
        <p:nvPicPr>
          <p:cNvPr id="9" name="Picture 5" descr="F:\картинки для игр\Краски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350192"/>
            <a:ext cx="3888432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522909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906"/>
            <a:ext cx="3676650" cy="2736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F:\картинки для игр\Краски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32656"/>
            <a:ext cx="3744416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37857"/>
            <a:ext cx="3163887" cy="3090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F:\картинки для игр\Азбука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45631" y="3538463"/>
            <a:ext cx="3744416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266135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3455987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1000"/>
            <a:ext cx="3382963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5" y="3428999"/>
            <a:ext cx="2822576" cy="282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 descr="F:\картинки для игр\Карандаш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03949" y="3522638"/>
            <a:ext cx="3490664" cy="27343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0945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7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4621"/>
            <a:ext cx="3023878" cy="309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"/>
            <a:ext cx="3335337" cy="285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F:\картинки для игр\kartochka-igrushki-dla-peska-150x1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733800"/>
            <a:ext cx="2819400" cy="2819400"/>
          </a:xfrm>
          <a:prstGeom prst="rect">
            <a:avLst/>
          </a:prstGeom>
          <a:noFill/>
        </p:spPr>
      </p:pic>
      <p:pic>
        <p:nvPicPr>
          <p:cNvPr id="9" name="Picture 5" descr="F:\картинки для игр\kartochka-ula-150x1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77668" y="3757308"/>
            <a:ext cx="2895600" cy="27723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7139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3265088" cy="245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371600"/>
            <a:ext cx="2819400" cy="2590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67200"/>
            <a:ext cx="2807888" cy="2501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5" y="4278086"/>
            <a:ext cx="2560637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133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464"/>
            <a:ext cx="3225064" cy="324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8800" y="404877"/>
            <a:ext cx="302433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91000"/>
            <a:ext cx="2157413" cy="2232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334793"/>
            <a:ext cx="496855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1654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фон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86568" cy="1143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Ручка</a:t>
            </a:r>
            <a:endParaRPr lang="ru-RU" sz="5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500034" y="1600201"/>
            <a:ext cx="5000660" cy="247174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Пишем ей в тетрадку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Буквы по порядку.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Очень нужная нам  штучка,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зовётся просто …</a:t>
            </a:r>
          </a:p>
          <a:p>
            <a:r>
              <a:rPr lang="ru-RU" sz="3200" dirty="0" smtClean="0"/>
              <a:t> </a:t>
            </a:r>
          </a:p>
          <a:p>
            <a:pPr>
              <a:buNone/>
            </a:pP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f21172a5918754fffbf0e9d7776c4d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62542">
            <a:off x="5211723" y="2883021"/>
            <a:ext cx="3277434" cy="30718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-21602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61999"/>
            <a:ext cx="2641600" cy="2790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F:\картинки для игр\1419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61999"/>
            <a:ext cx="3034620" cy="2948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0" descr="F:\картинки для игр\15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299580"/>
            <a:ext cx="2819400" cy="2663370"/>
          </a:xfrm>
          <a:prstGeom prst="rect">
            <a:avLst/>
          </a:prstGeom>
          <a:noFill/>
        </p:spPr>
      </p:pic>
      <p:pic>
        <p:nvPicPr>
          <p:cNvPr id="9" name="Picture 5" descr="F:\картинки для игр\scissors-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 l="2174" t="2857" r="2174" b="2857"/>
          <a:stretch>
            <a:fillRect/>
          </a:stretch>
        </p:blipFill>
        <p:spPr bwMode="auto">
          <a:xfrm>
            <a:off x="5715000" y="3699968"/>
            <a:ext cx="2362200" cy="236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910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65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Выучи стихотворение. </a:t>
            </a:r>
            <a:r>
              <a:rPr lang="ru-RU" dirty="0"/>
              <a:t/>
            </a:r>
            <a:br>
              <a:rPr lang="ru-RU" dirty="0"/>
            </a:br>
            <a:r>
              <a:rPr lang="ru-RU" b="1" i="1" dirty="0"/>
              <a:t>До свиданья, детский сад!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1219200"/>
            <a:ext cx="8153400" cy="4525963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dirty="0"/>
              <a:t> </a:t>
            </a: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сад, пора прощаться.</a:t>
            </a:r>
          </a:p>
          <a:p>
            <a:pPr marL="0" indent="0" algn="ctr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 в школу нам пора.</a:t>
            </a:r>
          </a:p>
          <a:p>
            <a:pPr marL="0" indent="0" algn="ctr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жалко расставаться,</a:t>
            </a:r>
          </a:p>
          <a:p>
            <a:pPr marL="0" indent="0" algn="ctr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Погрустнела детвора.  </a:t>
            </a:r>
          </a:p>
          <a:p>
            <a:pPr marL="0" indent="0" algn="ctr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ctr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петрушка нос повесил,</a:t>
            </a:r>
          </a:p>
          <a:p>
            <a:pPr marL="0" indent="0" algn="ctr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Буратино не шалит,</a:t>
            </a:r>
          </a:p>
          <a:p>
            <a:pPr marL="0" indent="0" algn="ctr">
              <a:buNone/>
            </a:pPr>
            <a:r>
              <a:rPr lang="ru-RU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Мойдодыр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утра не весел,</a:t>
            </a:r>
          </a:p>
          <a:p>
            <a:pPr marL="0" indent="0" algn="ctr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щенок, и Айболит.</a:t>
            </a:r>
          </a:p>
          <a:p>
            <a:pPr marL="0" indent="0" algn="ctr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ctr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ранец собраны тетради, </a:t>
            </a:r>
          </a:p>
          <a:p>
            <a:pPr marL="0" indent="0" algn="ctr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 пенал – карандаши.</a:t>
            </a:r>
          </a:p>
          <a:p>
            <a:pPr marL="0" indent="0" algn="ctr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стоим как на параде.</a:t>
            </a:r>
          </a:p>
          <a:p>
            <a:pPr marL="0" indent="0" algn="ctr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нами малыши.</a:t>
            </a:r>
          </a:p>
          <a:p>
            <a:pPr marL="0" indent="0" algn="ctr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ctr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 оставлены машины,</a:t>
            </a:r>
          </a:p>
          <a:p>
            <a:pPr marL="0" indent="0" algn="ctr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Куклы, кубики и мячик.</a:t>
            </a:r>
          </a:p>
          <a:p>
            <a:pPr marL="0" indent="0" algn="ctr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 мы совсем большими,</a:t>
            </a:r>
          </a:p>
          <a:p>
            <a:pPr marL="0" indent="0" algn="ctr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прощанье не заплачем.</a:t>
            </a:r>
          </a:p>
          <a:p>
            <a:pPr marL="0" indent="0" algn="ctr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8511428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фон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0"/>
            <a:ext cx="5857916" cy="107154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Карандаш</a:t>
            </a:r>
            <a:endParaRPr lang="ru-RU" sz="5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357158" y="1071547"/>
            <a:ext cx="4857784" cy="214313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Если ты его отточишь,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Нарисуешь всё, что хочешь!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Солнце, море, горы, пляж.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 же это?..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1121608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4715">
            <a:off x="4572000" y="2571744"/>
            <a:ext cx="4095779" cy="33575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фон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57874" cy="1143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Ластик</a:t>
            </a:r>
            <a:endParaRPr lang="ru-RU" sz="5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214282" y="1357298"/>
            <a:ext cx="5143536" cy="235745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Вы цветным карандашом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 рисуночки раскрасьте.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Чтоб подправить их потом,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Очень пригодится…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ластик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63668">
            <a:off x="4676532" y="3342240"/>
            <a:ext cx="3136022" cy="235745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фон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58072" cy="1143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Линейка</a:t>
            </a:r>
            <a:endParaRPr lang="ru-RU" sz="54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642910" y="1357299"/>
            <a:ext cx="4714908" cy="221457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Линию прямую, ну-ка,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Сам нарисовать сумей-ка!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сложная наука!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Пригодится здесь…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00d9a7ec36c8ef7f94b8b4079ce744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6719">
            <a:off x="5320463" y="2605827"/>
            <a:ext cx="3048000" cy="304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фон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502" cy="1143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Циркуль</a:t>
            </a:r>
            <a:endParaRPr lang="ru-RU" sz="54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1000100" y="1600201"/>
            <a:ext cx="3929090" cy="125729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Сговорились две ноги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Делать дуги и круги.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admin-ajax.jpg"/>
          <p:cNvPicPr>
            <a:picLocks noChangeAspect="1"/>
          </p:cNvPicPr>
          <p:nvPr/>
        </p:nvPicPr>
        <p:blipFill>
          <a:blip r:embed="rId3"/>
          <a:srcRect l="10909" t="16970" r="10908"/>
          <a:stretch>
            <a:fillRect/>
          </a:stretch>
        </p:blipFill>
        <p:spPr>
          <a:xfrm rot="244904">
            <a:off x="4540670" y="2632118"/>
            <a:ext cx="3820184" cy="327036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фон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6686568" cy="121442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Пенал</a:t>
            </a:r>
            <a:endParaRPr lang="ru-RU" sz="54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785786" y="1285860"/>
            <a:ext cx="5572164" cy="228601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В этой узенькой коробке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Ты найдёшь карандаши,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Ручки, ластик, скрепки, кнопки -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 угодно для души.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imgh155317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61634">
            <a:off x="4618616" y="3190288"/>
            <a:ext cx="3778269" cy="309302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фон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57940" cy="1143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Альбом</a:t>
            </a:r>
            <a:endParaRPr lang="ru-RU" sz="5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214282" y="1428736"/>
            <a:ext cx="4643470" cy="228601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Нарисую лето, маму 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себя. На мне — панаму. 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Море, радугу и дом. 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 хранит в себе… 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e86f30053630af99b252fcb043acf44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65350">
            <a:off x="4047787" y="3032881"/>
            <a:ext cx="4357394" cy="314327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199</Words>
  <Application>Microsoft Office PowerPoint</Application>
  <PresentationFormat>Экран (4:3)</PresentationFormat>
  <Paragraphs>75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Школьные принадлежности</vt:lpstr>
      <vt:lpstr>Тетрадь</vt:lpstr>
      <vt:lpstr>Ручка</vt:lpstr>
      <vt:lpstr>Карандаш</vt:lpstr>
      <vt:lpstr>Ластик</vt:lpstr>
      <vt:lpstr>Линейка</vt:lpstr>
      <vt:lpstr>Циркуль</vt:lpstr>
      <vt:lpstr>Пенал</vt:lpstr>
      <vt:lpstr>Альбом</vt:lpstr>
      <vt:lpstr>Цветные карандаши</vt:lpstr>
      <vt:lpstr>Краски и кисточка</vt:lpstr>
      <vt:lpstr>Пластилин</vt:lpstr>
      <vt:lpstr>Цветная бумага</vt:lpstr>
      <vt:lpstr>Ножницы</vt:lpstr>
      <vt:lpstr>Клей</vt:lpstr>
      <vt:lpstr>Книга</vt:lpstr>
      <vt:lpstr>Закладка</vt:lpstr>
      <vt:lpstr>Счёты</vt:lpstr>
      <vt:lpstr>Портфель</vt:lpstr>
      <vt:lpstr>Презентация PowerPoint</vt:lpstr>
      <vt:lpstr>Презентация PowerPoint</vt:lpstr>
      <vt:lpstr>Игра 4-й лишний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Выучи стихотворение.  До свиданья, детский сад!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Школьные принадлежности</dc:title>
  <dc:creator>Сергей</dc:creator>
  <cp:lastModifiedBy>User1</cp:lastModifiedBy>
  <cp:revision>27</cp:revision>
  <dcterms:created xsi:type="dcterms:W3CDTF">2016-10-23T13:20:09Z</dcterms:created>
  <dcterms:modified xsi:type="dcterms:W3CDTF">2024-04-26T08:57:18Z</dcterms:modified>
</cp:coreProperties>
</file>