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5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8" d="100"/>
          <a:sy n="98" d="100"/>
        </p:scale>
        <p:origin x="-116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rgbClr val="7030A0"/>
                </a:solidFill>
              </a:rPr>
              <a:t>Презентация для детей старшего и подготовительного возраста.</a:t>
            </a:r>
            <a:r>
              <a:rPr lang="ru-RU" sz="3600" b="1" dirty="0">
                <a:solidFill>
                  <a:srgbClr val="7030A0"/>
                </a:solidFill>
              </a:rPr>
              <a:t/>
            </a:r>
            <a:br>
              <a:rPr lang="ru-RU" sz="3600" b="1" dirty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«</a:t>
            </a:r>
            <a:r>
              <a:rPr lang="ru-RU" b="1" dirty="0">
                <a:solidFill>
                  <a:srgbClr val="7030A0"/>
                </a:solidFill>
              </a:rPr>
              <a:t>Такие разные эмоции</a:t>
            </a:r>
            <a:r>
              <a:rPr lang="ru-RU" b="1" dirty="0" smtClean="0">
                <a:solidFill>
                  <a:srgbClr val="7030A0"/>
                </a:solidFill>
              </a:rPr>
              <a:t>»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 </a:t>
            </a:r>
            <a:endParaRPr lang="ru-RU" sz="3600" dirty="0"/>
          </a:p>
        </p:txBody>
      </p:sp>
      <p:pic>
        <p:nvPicPr>
          <p:cNvPr id="1027" name="Picture 3" descr="C:\Users\Владелец\Desktop\бренд сада\логоти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68491" cy="1967551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42910" y="2857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Муниципальное бюджетное дошкольное учреждение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детский </a:t>
            </a:r>
            <a:r>
              <a:rPr lang="ru-RU" sz="1200" dirty="0" smtClean="0">
                <a:latin typeface="+mj-lt"/>
                <a:ea typeface="+mj-ea"/>
                <a:cs typeface="+mj-cs"/>
              </a:rPr>
              <a:t>сад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№11 г. Белгорода.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844" y="3284984"/>
            <a:ext cx="5275731" cy="2335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Какие мы не красивые когда злимся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36960"/>
            <a:ext cx="3399408" cy="2260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47897"/>
            <a:ext cx="3600400" cy="22386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https://avatars.mds.yandex.net/get-zen_doc/3430466/pub_60d2690f58bb871d593b9930_60d27623f8b93505008ee6c3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112214"/>
            <a:ext cx="4531069" cy="2401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932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Мы злимся когда…</a:t>
            </a:r>
          </a:p>
        </p:txBody>
      </p:sp>
      <p:sp>
        <p:nvSpPr>
          <p:cNvPr id="4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 </a:t>
            </a:r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бьют, что-то отбирают;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Ничего </a:t>
            </a:r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покупают;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играют с нами;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Обзываются </a:t>
            </a:r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говорят неприятные слова;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Что-то </a:t>
            </a:r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получается;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Что-то </a:t>
            </a:r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разрешают.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6647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Способы избавления от злости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нарисовать что-нибудь красивое;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побить подушку, порвать бумагу;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поиграть в веселую игру, посмотреть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интересный мультик, почитать веселую книгу;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съесть конфетку или что-то вкусное;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полепить из пластилина;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побегать на улице;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попускать мыльные пузыри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4238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Поиграем!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3514725" cy="213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76874"/>
            <a:ext cx="3561493" cy="2024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12160" y="3501008"/>
            <a:ext cx="1549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Топаем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3562562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Тишина</a:t>
            </a:r>
            <a:endParaRPr lang="ru-RU" sz="3200" b="1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493" y="3565877"/>
            <a:ext cx="3172398" cy="2024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56576" y="5699575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Хлопаем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20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849089" cy="5367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10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551317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596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352928" cy="5477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28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4261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Все конфеты и </a:t>
            </a:r>
            <a:r>
              <a:rPr lang="ru-RU" b="1" dirty="0" smtClean="0">
                <a:solidFill>
                  <a:schemeClr val="accent1"/>
                </a:solidFill>
              </a:rPr>
              <a:t>эмоции</a:t>
            </a:r>
            <a:br>
              <a:rPr lang="ru-RU" b="1" dirty="0" smtClean="0">
                <a:solidFill>
                  <a:schemeClr val="accent1"/>
                </a:solidFill>
              </a:rPr>
            </a:br>
            <a:r>
              <a:rPr lang="ru-RU" b="1" dirty="0" smtClean="0">
                <a:solidFill>
                  <a:schemeClr val="accent1"/>
                </a:solidFill>
              </a:rPr>
              <a:t> </a:t>
            </a:r>
            <a:r>
              <a:rPr lang="ru-RU" b="1" dirty="0" smtClean="0">
                <a:solidFill>
                  <a:schemeClr val="accent1"/>
                </a:solidFill>
              </a:rPr>
              <a:t>перепутались помоги </a:t>
            </a:r>
            <a:r>
              <a:rPr lang="ru-RU" b="1" dirty="0" smtClean="0">
                <a:solidFill>
                  <a:schemeClr val="accent1"/>
                </a:solidFill>
              </a:rPr>
              <a:t>их распутать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3456732" cy="2036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700808"/>
            <a:ext cx="1990702" cy="199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00808"/>
            <a:ext cx="2998813" cy="2046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0" y="3854684"/>
            <a:ext cx="3121025" cy="2084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320" y="3854684"/>
            <a:ext cx="2236787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 descr="https://ds04.infourok.ru/uploads/ex/1285/0012c3ac-c0f5d335/hello_html_m5483c56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54684"/>
            <a:ext cx="2273233" cy="237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46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ru-RU" i="1" dirty="0">
                <a:solidFill>
                  <a:schemeClr val="accent1"/>
                </a:solidFill>
              </a:rPr>
              <a:t>Пожелания от </a:t>
            </a:r>
            <a:r>
              <a:rPr lang="ru-RU" i="1" dirty="0" smtClean="0">
                <a:solidFill>
                  <a:schemeClr val="accent1"/>
                </a:solidFill>
              </a:rPr>
              <a:t>нашего</a:t>
            </a:r>
            <a:br>
              <a:rPr lang="ru-RU" i="1" dirty="0" smtClean="0">
                <a:solidFill>
                  <a:schemeClr val="accent1"/>
                </a:solidFill>
              </a:rPr>
            </a:br>
            <a:r>
              <a:rPr lang="ru-RU" i="1" dirty="0" smtClean="0">
                <a:solidFill>
                  <a:schemeClr val="accent1"/>
                </a:solidFill>
              </a:rPr>
              <a:t> котенка!</a:t>
            </a:r>
            <a:endParaRPr lang="ru-RU" i="1" dirty="0">
              <a:solidFill>
                <a:schemeClr val="accent1"/>
              </a:solidFill>
            </a:endParaRPr>
          </a:p>
        </p:txBody>
      </p:sp>
      <p:sp>
        <p:nvSpPr>
          <p:cNvPr id="4" name="Объект 1"/>
          <p:cNvSpPr>
            <a:spLocks noGrp="1"/>
          </p:cNvSpPr>
          <p:nvPr>
            <p:ph idx="1"/>
          </p:nvPr>
        </p:nvSpPr>
        <p:spPr>
          <a:xfrm>
            <a:off x="457200" y="1600201"/>
            <a:ext cx="8435280" cy="3917032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Относитесь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 людям доброжелательно,</a:t>
            </a:r>
          </a:p>
          <a:p>
            <a:pPr marL="0" indent="0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приветливо, тогда и к вам будут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относиться 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так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же.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Хорошо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когда у человека радостное</a:t>
            </a:r>
          </a:p>
          <a:p>
            <a:pPr marL="0" indent="0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настроение, тогда любое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дело получается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Спасибо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Вам за помощь! До новых встреч!</a:t>
            </a:r>
          </a:p>
          <a:p>
            <a:pPr marL="0" indent="0">
              <a:buNone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19" y="188640"/>
            <a:ext cx="1580241" cy="154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15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14546" y="1714488"/>
            <a:ext cx="464742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СПАСИБО </a:t>
            </a:r>
          </a:p>
          <a:p>
            <a:pPr algn="ctr"/>
            <a:r>
              <a:rPr lang="ru-RU" sz="5400" b="1" dirty="0" smtClean="0">
                <a:ln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ЗА </a:t>
            </a:r>
          </a:p>
          <a:p>
            <a:pPr algn="ctr"/>
            <a:r>
              <a:rPr lang="ru-RU" sz="5400" b="1" dirty="0" smtClean="0">
                <a:ln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ВНИМАНИЕ!</a:t>
            </a:r>
            <a:endParaRPr lang="ru-RU" sz="5400" b="1" cap="none" spc="0" dirty="0">
              <a:ln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8410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Эмоции испытывают не только люди, 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но 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животные и они у нас такие разные. </a:t>
            </a:r>
            <a:b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Давайте с ними познакомимся!</a:t>
            </a:r>
            <a:b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4" name="Picture 3" descr="C:\Users\Владелец\Desktop\бренд сада\логоти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1286473" cy="1285859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03048"/>
            <a:ext cx="7285409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Представим себе что</a:t>
            </a:r>
            <a:r>
              <a:rPr lang="ru-RU" sz="3600" b="1" dirty="0" smtClean="0">
                <a:solidFill>
                  <a:srgbClr val="7030A0"/>
                </a:solidFill>
              </a:rPr>
              <a:t>,</a:t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> </a:t>
            </a:r>
            <a:r>
              <a:rPr lang="ru-RU" sz="3600" b="1" dirty="0">
                <a:solidFill>
                  <a:srgbClr val="7030A0"/>
                </a:solidFill>
              </a:rPr>
              <a:t>в этом мешочке лежат </a:t>
            </a: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>конфеты </a:t>
            </a:r>
            <a:r>
              <a:rPr lang="ru-RU" sz="3600" b="1" dirty="0">
                <a:solidFill>
                  <a:srgbClr val="7030A0"/>
                </a:solidFill>
              </a:rPr>
              <a:t>с эмоциями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9592" y="1804174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Представим себе что, в этом мешочке лежат конфеты с </a:t>
            </a:r>
            <a:r>
              <a:rPr lang="ru-RU" dirty="0" smtClean="0"/>
              <a:t>эмоциями.</a:t>
            </a:r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337767"/>
            <a:ext cx="4232711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0237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Конфета </a:t>
            </a:r>
            <a:r>
              <a:rPr lang="ru-RU" dirty="0">
                <a:solidFill>
                  <a:schemeClr val="accent1"/>
                </a:solidFill>
              </a:rPr>
              <a:t>«</a:t>
            </a:r>
            <a:r>
              <a:rPr lang="ru-RU" dirty="0" err="1">
                <a:solidFill>
                  <a:schemeClr val="accent1"/>
                </a:solidFill>
              </a:rPr>
              <a:t>Улыбашка</a:t>
            </a:r>
            <a:r>
              <a:rPr lang="ru-RU" dirty="0">
                <a:solidFill>
                  <a:schemeClr val="accent1"/>
                </a:solidFill>
              </a:rPr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059714"/>
            <a:ext cx="3960440" cy="244827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Широкая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улыбка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Глаза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слегка прищурены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Щеки приподняты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196752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Давай подумаем как называется эта эмоция</a:t>
            </a:r>
          </a:p>
          <a:p>
            <a:pPr algn="ctr"/>
            <a:r>
              <a:rPr lang="ru-RU" sz="24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Изобрази ее</a:t>
            </a:r>
            <a:endParaRPr lang="ru-RU" sz="2400" b="1" i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600" y="2564904"/>
            <a:ext cx="5010478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544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Мы радуемся, когда…</a:t>
            </a:r>
          </a:p>
        </p:txBody>
      </p:sp>
      <p:sp>
        <p:nvSpPr>
          <p:cNvPr id="4" name="Объект 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 Получаем подарки;</a:t>
            </a:r>
          </a:p>
          <a:p>
            <a:r>
              <a:rPr lang="ru-RU" smtClean="0"/>
              <a:t>Играем в интересные игры;</a:t>
            </a:r>
          </a:p>
          <a:p>
            <a:r>
              <a:rPr lang="ru-RU" smtClean="0"/>
              <a:t> Слушаем, читаем или смотрим что-то</a:t>
            </a:r>
          </a:p>
          <a:p>
            <a:r>
              <a:rPr lang="ru-RU" smtClean="0"/>
              <a:t>веселое;</a:t>
            </a:r>
          </a:p>
          <a:p>
            <a:r>
              <a:rPr lang="ru-RU" smtClean="0"/>
              <a:t>Кушаем сладости;</a:t>
            </a:r>
          </a:p>
          <a:p>
            <a:r>
              <a:rPr lang="ru-RU" smtClean="0"/>
              <a:t>Теплая и солнечная погода;</a:t>
            </a:r>
          </a:p>
          <a:p>
            <a:r>
              <a:rPr lang="ru-RU" smtClean="0"/>
              <a:t>Ходим в театр, цирк, парк отдыха…</a:t>
            </a:r>
          </a:p>
          <a:p>
            <a:r>
              <a:rPr lang="ru-RU" smtClean="0"/>
              <a:t>Вся семья вместе.</a:t>
            </a:r>
          </a:p>
          <a:p>
            <a:endParaRPr lang="ru-RU" dirty="0"/>
          </a:p>
        </p:txBody>
      </p:sp>
      <p:pic>
        <p:nvPicPr>
          <p:cNvPr id="3074" name="Picture 2" descr="https://avatars.mds.yandex.net/i?id=be4d019e84d415cf6d9157b7f99d82219d404626-12548095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697" y="4221088"/>
            <a:ext cx="3782303" cy="1899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84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Это РАДОСТЬ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что радость для тебя?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6802702" cy="5102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600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Конфета «</a:t>
            </a:r>
            <a:r>
              <a:rPr lang="ru-RU" b="1" dirty="0" err="1">
                <a:solidFill>
                  <a:srgbClr val="7030A0"/>
                </a:solidFill>
              </a:rPr>
              <a:t>Грустнямбл</a:t>
            </a:r>
            <a:r>
              <a:rPr lang="ru-RU" b="1" dirty="0">
                <a:solidFill>
                  <a:srgbClr val="7030A0"/>
                </a:solidFill>
              </a:rPr>
              <a:t>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1412776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Давайте подумаем какая это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эмоция? Изобрази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ее</a:t>
            </a:r>
            <a:r>
              <a:rPr lang="ru-RU" dirty="0"/>
              <a:t>!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16832"/>
            <a:ext cx="6696745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613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Мы грустим когда….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795" y="4419600"/>
            <a:ext cx="3876675" cy="243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 descr="https://w7.pngwing.com/pngs/697/475/png-transparent-drawing-cartoon-child-child-face-ha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96752"/>
            <a:ext cx="2458398" cy="2736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st4.depositphotos.com/1967477/31079/v/1600/depositphotos_310794250-stock-illustration-vector-illustration-cartoon-little-bo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3" r="14502" b="7577"/>
          <a:stretch/>
        </p:blipFill>
        <p:spPr bwMode="auto">
          <a:xfrm>
            <a:off x="251520" y="1412776"/>
            <a:ext cx="3268494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i.pinimg.com/736x/b6/41/8d/b6418dba5fe6ff421303c5955833ae27--art-vintage-vintage-card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38877"/>
            <a:ext cx="2328803" cy="3140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966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Конфета </a:t>
            </a:r>
            <a:r>
              <a:rPr lang="ru-RU" dirty="0">
                <a:solidFill>
                  <a:schemeClr val="accent1"/>
                </a:solidFill>
              </a:rPr>
              <a:t>«</a:t>
            </a:r>
            <a:r>
              <a:rPr lang="ru-RU" dirty="0" err="1">
                <a:solidFill>
                  <a:schemeClr val="accent1"/>
                </a:solidFill>
              </a:rPr>
              <a:t>Злинка</a:t>
            </a:r>
            <a:r>
              <a:rPr lang="ru-RU" dirty="0">
                <a:solidFill>
                  <a:schemeClr val="accent1"/>
                </a:solidFill>
              </a:rPr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3068960"/>
            <a:ext cx="3600400" cy="288206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• Брови опущены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сведены вместе;</a:t>
            </a: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закрыт  или показывает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зубы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Зубы стиснуты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1340768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Угадай какая это эмоция!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Изобрази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ее!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959" y="2492896"/>
            <a:ext cx="4536504" cy="3922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26658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0"/>
      </a:accent1>
      <a:accent2>
        <a:srgbClr val="E36C09"/>
      </a:accent2>
      <a:accent3>
        <a:srgbClr val="FFFF00"/>
      </a:accent3>
      <a:accent4>
        <a:srgbClr val="00B050"/>
      </a:accent4>
      <a:accent5>
        <a:srgbClr val="00B0F0"/>
      </a:accent5>
      <a:accent6>
        <a:srgbClr val="0000FF"/>
      </a:accent6>
      <a:hlink>
        <a:srgbClr val="7030A0"/>
      </a:hlink>
      <a:folHlink>
        <a:srgbClr val="800080"/>
      </a:folHlink>
    </a:clrScheme>
    <a:fontScheme name="Другая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297</Words>
  <Application>Microsoft Office PowerPoint</Application>
  <PresentationFormat>Экран (4:3)</PresentationFormat>
  <Paragraphs>65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для детей старшего и подготовительного возраста. «Такие разные эмоции»  </vt:lpstr>
      <vt:lpstr>Эмоции испытывают не только люди,  но и животные и они у нас такие разные.  Давайте с ними познакомимся! </vt:lpstr>
      <vt:lpstr>Представим себе что,  в этом мешочке лежат  конфеты с эмоциями</vt:lpstr>
      <vt:lpstr>Конфета «Улыбашка»</vt:lpstr>
      <vt:lpstr>Мы радуемся, когда…</vt:lpstr>
      <vt:lpstr>Это РАДОСТЬ А что радость для тебя? </vt:lpstr>
      <vt:lpstr>Конфета «Грустнямбл»</vt:lpstr>
      <vt:lpstr>Мы грустим когда….</vt:lpstr>
      <vt:lpstr>Конфета «Злинка»</vt:lpstr>
      <vt:lpstr>Какие мы не красивые когда злимся</vt:lpstr>
      <vt:lpstr>Мы злимся когда…</vt:lpstr>
      <vt:lpstr>Способы избавления от злости</vt:lpstr>
      <vt:lpstr>Поиграем!</vt:lpstr>
      <vt:lpstr>Презентация PowerPoint</vt:lpstr>
      <vt:lpstr>Презентация PowerPoint</vt:lpstr>
      <vt:lpstr>Презентация PowerPoint</vt:lpstr>
      <vt:lpstr>Все конфеты и эмоции  перепутались помоги их распутать</vt:lpstr>
      <vt:lpstr>Пожелания от нашего  котенка!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Галина</dc:creator>
  <cp:lastModifiedBy>User1</cp:lastModifiedBy>
  <cp:revision>9</cp:revision>
  <dcterms:created xsi:type="dcterms:W3CDTF">2021-03-11T06:30:37Z</dcterms:created>
  <dcterms:modified xsi:type="dcterms:W3CDTF">2024-04-23T17:20:31Z</dcterms:modified>
</cp:coreProperties>
</file>